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media/image1.jpeg" ContentType="image/jpeg"/>
  <Override PartName="/ppt/media/image8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6.png" ContentType="image/png"/>
  <Override PartName="/ppt/media/image11.png" ContentType="image/png"/>
  <Override PartName="/ppt/media/image7.png" ContentType="image/png"/>
  <Override PartName="/ppt/media/image12.png" ContentType="image/png"/>
  <Override PartName="/ppt/media/image9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9144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16F77E8-DF0C-4D6C-A4DC-E0A37784FF0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4918E0-80B7-4B8F-BA03-05F48F50C3BE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8DEDDBA-EC8D-4C79-BECA-7E0520AF7C2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1858418-AF7B-45FE-A4FA-7F8B1E45B85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F12FC7A-1672-4A92-8173-02CC4D010049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350A844-ADAB-4116-B15B-B685E5EFCCC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C2DC8E3-FF08-413D-9B61-287F26123CF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6E673B1-F7DB-4652-AD17-E8FC2377D0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D9192B8-3A9C-4D2E-8BC3-565BC1B7755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138309-AF6D-46C4-886F-C76C4374F2E1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3AD4326C-938A-455F-BBBB-CF7573821F8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4D09AFC-0616-4949-8D18-8A1A3445967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02F9059-619B-41DB-B2DC-ABEBDBA969A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897460D-2547-46AC-90C2-48359252E93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58A7E97-20C8-4B4E-A996-69C345176F9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51E7353-C3AE-4EC4-B5EF-EE8058533953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242"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30250F9-087A-4EE2-8372-6F79557C78E6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D5A19B-D7AE-4060-947F-7ADBBA2A9BA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75B7E3A-3B73-404D-87DC-BFEA5E3AA464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331929-6597-44CB-9273-EE0F77400896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8D073C6-7162-44AA-A891-331AEA00567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D29A32C-33F7-4FE3-827A-5BD21A2CEF8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F4C532-2565-4677-BC3A-158651503D2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9240" cy="1250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7507AB9-7117-4F49-BBBD-BCF5A8DE89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21040"/>
            <a:ext cx="8228880" cy="1249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7FBEEB43-5C8D-4165-99B8-D055270686F7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124080" y="6356520"/>
            <a:ext cx="289440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&lt;нижний колонтитул&gt;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655308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2C5C7A0-FE25-42E8-95F8-FD21A9E89B70}" type="slidenum">
              <a:rPr b="0" lang="en-US" sz="1200" spc="-1" strike="noStrike">
                <a:solidFill>
                  <a:schemeClr val="dk1">
                    <a:tint val="75000"/>
                  </a:schemeClr>
                </a:solidFill>
                <a:latin typeface="Calibri"/>
              </a:rPr>
              <a:t>&lt;номер&gt;</a:t>
            </a:fld>
            <a:endParaRPr b="0" lang="ru-R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457200" y="6356520"/>
            <a:ext cx="2132640" cy="3639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ru-R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pc="-1" strike="noStrike">
                <a:solidFill>
                  <a:srgbClr val="000000"/>
                </a:solidFill>
                <a:latin typeface="Times New Roman"/>
              </a:rPr>
              <a:t>&lt;дата/время&gt;</a:t>
            </a:r>
            <a:endParaRPr b="0" lang="ru-R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ru-RU" sz="4400" spc="-1" strike="noStrike">
                <a:solidFill>
                  <a:srgbClr val="000000"/>
                </a:solidFill>
                <a:latin typeface="Arial"/>
              </a:rPr>
              <a:t>Для правки текста заглавия щёлкните мышью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3200" spc="-1" strike="noStrike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  <a:endParaRPr b="0" lang="ru-R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800" spc="-1" strike="noStrike">
                <a:solidFill>
                  <a:srgbClr val="000000"/>
                </a:solidFill>
                <a:latin typeface="Arial"/>
              </a:rPr>
              <a:t>Второй уровень структуры</a:t>
            </a:r>
            <a:endParaRPr b="0" lang="ru-R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400" spc="-1" strike="noStrike">
                <a:solidFill>
                  <a:srgbClr val="000000"/>
                </a:solidFill>
                <a:latin typeface="Arial"/>
              </a:rPr>
              <a:t>Третий уровень структуры</a:t>
            </a:r>
            <a:endParaRPr b="0" lang="ru-R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Пятый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Шестой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pc="-1" strike="noStrike">
                <a:solidFill>
                  <a:srgbClr val="000000"/>
                </a:solidFill>
                <a:latin typeface="Arial"/>
              </a:rPr>
              <a:t>Седьмой уровень структуры</a:t>
            </a:r>
            <a:endParaRPr b="0" lang="ru-R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1320" cy="1468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4400" spc="-1" strike="noStrike">
                <a:solidFill>
                  <a:schemeClr val="dk1"/>
                </a:solidFill>
                <a:latin typeface="Calibri"/>
              </a:rPr>
              <a:t>Советский космический проект «Энергия – Буран»</a:t>
            </a:r>
            <a:endParaRPr b="0" lang="ru-RU" sz="4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2"/>
          <a:stretch/>
        </p:blipFill>
        <p:spPr>
          <a:xfrm>
            <a:off x="0" y="0"/>
            <a:ext cx="4570920" cy="3047040"/>
          </a:xfrm>
          <a:prstGeom prst="rect">
            <a:avLst/>
          </a:prstGeom>
          <a:ln w="0">
            <a:noFill/>
          </a:ln>
        </p:spPr>
      </p:pic>
      <p:pic>
        <p:nvPicPr>
          <p:cNvPr id="86" name="" descr=""/>
          <p:cNvPicPr/>
          <p:nvPr/>
        </p:nvPicPr>
        <p:blipFill>
          <a:blip r:embed="rId3"/>
          <a:stretch/>
        </p:blipFill>
        <p:spPr>
          <a:xfrm>
            <a:off x="4571640" y="0"/>
            <a:ext cx="4723200" cy="3059280"/>
          </a:xfrm>
          <a:prstGeom prst="rect">
            <a:avLst/>
          </a:prstGeom>
          <a:ln w="0">
            <a:noFill/>
          </a:ln>
        </p:spPr>
      </p:pic>
      <p:pic>
        <p:nvPicPr>
          <p:cNvPr id="87" name="" descr=""/>
          <p:cNvPicPr/>
          <p:nvPr/>
        </p:nvPicPr>
        <p:blipFill>
          <a:blip r:embed="rId4"/>
          <a:stretch/>
        </p:blipFill>
        <p:spPr>
          <a:xfrm>
            <a:off x="1980000" y="3060000"/>
            <a:ext cx="5605920" cy="379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457200" y="1600200"/>
            <a:ext cx="8228520" cy="45248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2"/>
          <a:stretch/>
        </p:blipFill>
        <p:spPr>
          <a:xfrm>
            <a:off x="-61200" y="1440000"/>
            <a:ext cx="3525840" cy="4499280"/>
          </a:xfrm>
          <a:prstGeom prst="rect">
            <a:avLst/>
          </a:prstGeom>
          <a:ln w="0">
            <a:noFill/>
          </a:ln>
        </p:spPr>
      </p:pic>
      <p:pic>
        <p:nvPicPr>
          <p:cNvPr id="91" name="" descr=""/>
          <p:cNvPicPr/>
          <p:nvPr/>
        </p:nvPicPr>
        <p:blipFill>
          <a:blip r:embed="rId3"/>
          <a:stretch/>
        </p:blipFill>
        <p:spPr>
          <a:xfrm>
            <a:off x="3465360" y="1440000"/>
            <a:ext cx="3013920" cy="4499280"/>
          </a:xfrm>
          <a:prstGeom prst="rect">
            <a:avLst/>
          </a:prstGeom>
          <a:ln w="0">
            <a:noFill/>
          </a:ln>
        </p:spPr>
      </p:pic>
      <p:pic>
        <p:nvPicPr>
          <p:cNvPr id="92" name="" descr=""/>
          <p:cNvPicPr/>
          <p:nvPr/>
        </p:nvPicPr>
        <p:blipFill>
          <a:blip r:embed="rId4"/>
          <a:stretch/>
        </p:blipFill>
        <p:spPr>
          <a:xfrm>
            <a:off x="6480000" y="1440000"/>
            <a:ext cx="2663280" cy="449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8520" cy="11419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p>
            <a:pPr indent="0" algn="ctr">
              <a:buNone/>
            </a:pPr>
            <a:endParaRPr b="0" lang="ru-RU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2"/>
          <a:stretch/>
        </p:blipFill>
        <p:spPr>
          <a:xfrm>
            <a:off x="0" y="0"/>
            <a:ext cx="4723200" cy="3199320"/>
          </a:xfrm>
          <a:prstGeom prst="rect">
            <a:avLst/>
          </a:prstGeom>
          <a:ln w="0">
            <a:noFill/>
          </a:ln>
        </p:spPr>
      </p:pic>
      <p:pic>
        <p:nvPicPr>
          <p:cNvPr id="95" name="" descr=""/>
          <p:cNvPicPr/>
          <p:nvPr/>
        </p:nvPicPr>
        <p:blipFill>
          <a:blip r:embed="rId3"/>
          <a:stretch/>
        </p:blipFill>
        <p:spPr>
          <a:xfrm>
            <a:off x="4636080" y="39960"/>
            <a:ext cx="4507200" cy="3199320"/>
          </a:xfrm>
          <a:prstGeom prst="rect">
            <a:avLst/>
          </a:prstGeom>
          <a:ln w="0">
            <a:noFill/>
          </a:ln>
        </p:spPr>
      </p:pic>
      <p:pic>
        <p:nvPicPr>
          <p:cNvPr id="96" name="" descr=""/>
          <p:cNvPicPr/>
          <p:nvPr/>
        </p:nvPicPr>
        <p:blipFill>
          <a:blip r:embed="rId4"/>
          <a:stretch/>
        </p:blipFill>
        <p:spPr>
          <a:xfrm>
            <a:off x="2384640" y="3460680"/>
            <a:ext cx="4455360" cy="3199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2"/>
          <a:stretch/>
        </p:blipFill>
        <p:spPr>
          <a:xfrm>
            <a:off x="0" y="39960"/>
            <a:ext cx="9143640" cy="6817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tile tx="0" ty="0" sx="100000" sy="100000" algn="ctr"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360" y="0"/>
            <a:ext cx="9142920" cy="685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Application>LibreOffice/7.6.0.3$Windows_X86_64 LibreOffice_project/69edd8b8ebc41d00b4de3915dc82f8f0fc3b6265</Application>
  <AppVersion>15.0000</AppVersion>
  <Words>0</Words>
  <Paragraphs>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  <dc:creator/>
  <dc:description>generated using python-pptx</dc:description>
  <dc:language>ru-RU</dc:language>
  <cp:lastModifiedBy/>
  <dcterms:modified xsi:type="dcterms:W3CDTF">2025-05-28T14:42:02Z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On-screen Show (4:3)</vt:lpwstr>
  </property>
</Properties>
</file>